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1" r:id="rId1"/>
  </p:sldMasterIdLst>
  <p:sldIdLst>
    <p:sldId id="256" r:id="rId2"/>
    <p:sldId id="284" r:id="rId3"/>
    <p:sldId id="283" r:id="rId4"/>
    <p:sldId id="286" r:id="rId5"/>
    <p:sldId id="281" r:id="rId6"/>
    <p:sldId id="287" r:id="rId7"/>
    <p:sldId id="28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BB82"/>
    <a:srgbClr val="C2DA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90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4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465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570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7352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289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9497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649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05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101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636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93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62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954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715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689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020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026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5254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  <p:sldLayoutId id="2147483985" r:id="rId14"/>
    <p:sldLayoutId id="2147483986" r:id="rId15"/>
    <p:sldLayoutId id="2147483987" r:id="rId16"/>
    <p:sldLayoutId id="214748398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7000">
              <a:schemeClr val="accent3">
                <a:lumMod val="60000"/>
                <a:lumOff val="40000"/>
              </a:schemeClr>
            </a:gs>
            <a:gs pos="5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9106" y="575187"/>
            <a:ext cx="10278894" cy="5619136"/>
          </a:xfrm>
        </p:spPr>
        <p:txBody>
          <a:bodyPr>
            <a:noAutofit/>
          </a:bodyPr>
          <a:lstStyle/>
          <a:p>
            <a:r>
              <a:rPr lang="ru-RU" sz="9600" b="1" i="1" dirty="0" smtClean="0"/>
              <a:t/>
            </a:r>
            <a:br>
              <a:rPr lang="ru-RU" sz="9600" b="1" i="1" dirty="0" smtClean="0"/>
            </a:br>
            <a:r>
              <a:rPr lang="ru-RU" sz="9600" b="1" i="1" dirty="0"/>
              <a:t/>
            </a:r>
            <a:br>
              <a:rPr lang="ru-RU" sz="9600" b="1" i="1" dirty="0"/>
            </a:br>
            <a:r>
              <a:rPr lang="ru-RU" sz="9600" b="1" i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Коллектив столовой </a:t>
            </a:r>
            <a:br>
              <a:rPr lang="ru-RU" sz="9600" b="1" i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9600" b="1" i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МАОУ СОШ №146</a:t>
            </a:r>
            <a:endParaRPr lang="ru-RU" sz="9600" b="1" i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074" name="Picture 2" descr="http://st.depositphotos.com/1492539/4309/v/450/depositphotos_43099735-Vector-cartoon-character-che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382" y="1849582"/>
            <a:ext cx="3536299" cy="464644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55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1000">
              <a:schemeClr val="accent3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046" y="2375440"/>
            <a:ext cx="2575579" cy="2983119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1" y="228324"/>
            <a:ext cx="2637308" cy="3000034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132" y="3074422"/>
            <a:ext cx="2582252" cy="2973705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63246" y="228324"/>
            <a:ext cx="2815601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Земля еще и потому щедра,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Что в мире существуют повара</a:t>
            </a:r>
            <a:r>
              <a:rPr lang="ru-RU" sz="2400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!… </a:t>
            </a:r>
          </a:p>
          <a:p>
            <a:pPr lvl="0"/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Благословенны их простые судьбы,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А руки, будто помыслы чисты</a:t>
            </a:r>
            <a:r>
              <a:rPr lang="ru-RU" sz="2400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.</a:t>
            </a: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 </a:t>
            </a:r>
            <a:endParaRPr lang="ru-RU" sz="2400" dirty="0" smtClean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/>
            <a:endParaRPr lang="ru-RU" sz="2400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/>
            <a:r>
              <a:rPr lang="ru-RU" sz="2400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Профессия </a:t>
            </a: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у них добра по сути: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Злой человек не встанет у плиты</a:t>
            </a:r>
            <a:endParaRPr lang="ru-RU" sz="2400" dirty="0">
              <a:solidFill>
                <a:prstClr val="black"/>
              </a:solidFill>
            </a:endParaRPr>
          </a:p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r>
              <a:rPr lang="ru-RU" sz="1200" dirty="0" smtClean="0">
                <a:solidFill>
                  <a:prstClr val="black"/>
                </a:solidFill>
              </a:rPr>
              <a:t>(Роберт Рождественский)</a:t>
            </a:r>
            <a:endParaRPr lang="ru-RU" sz="12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8004" y="228324"/>
            <a:ext cx="2783869" cy="293051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393" y="3074422"/>
            <a:ext cx="2370798" cy="3041445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2861798" y="3325092"/>
            <a:ext cx="2169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Галина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Фроловна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22618" y="5590309"/>
            <a:ext cx="1576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Зафира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Харисовна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29921" y="6115867"/>
            <a:ext cx="3020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Наталья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Владимировна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24252" y="6048127"/>
            <a:ext cx="2411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Ирина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Сергеевна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 flipV="1">
            <a:off x="10504236" y="1115522"/>
            <a:ext cx="16877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solidFill>
                  <a:srgbClr val="C00000"/>
                </a:solidFill>
              </a:rPr>
              <a:t>Надежда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Васильевна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14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2000">
              <a:schemeClr val="accent3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077" y="229822"/>
            <a:ext cx="3389637" cy="3656378"/>
          </a:xfrm>
          <a:prstGeom prst="rect">
            <a:avLst/>
          </a:prstGeom>
          <a:ln w="88900" cap="sq" cmpd="thickThin">
            <a:solidFill>
              <a:schemeClr val="accent4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28601" y="976745"/>
            <a:ext cx="338103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А повар </a:t>
            </a:r>
            <a:r>
              <a:rPr lang="ru-RU" sz="2400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 ….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Средь </a:t>
            </a: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больших кастрюль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стоит, как маршал,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и говорит решительно: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«Пора!… »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Он все сказал вам.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Он не ждет награды</a:t>
            </a:r>
            <a:r>
              <a:rPr lang="ru-RU" sz="2400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…</a:t>
            </a:r>
          </a:p>
          <a:p>
            <a:pPr lvl="0"/>
            <a:endParaRPr lang="ru-RU" sz="2800" dirty="0" smtClean="0">
              <a:solidFill>
                <a:prstClr val="black"/>
              </a:solidFill>
            </a:endParaRPr>
          </a:p>
          <a:p>
            <a:pPr lvl="0"/>
            <a:r>
              <a:rPr lang="ru-RU" sz="1200" dirty="0" smtClean="0">
                <a:solidFill>
                  <a:prstClr val="black"/>
                </a:solidFill>
              </a:rPr>
              <a:t>(</a:t>
            </a:r>
            <a:r>
              <a:rPr lang="ru-RU" sz="1200" dirty="0">
                <a:solidFill>
                  <a:prstClr val="black"/>
                </a:solidFill>
              </a:rPr>
              <a:t>Роберт Рождественский)</a:t>
            </a:r>
          </a:p>
          <a:p>
            <a:pPr lvl="0"/>
            <a:endParaRPr lang="ru-RU" dirty="0">
              <a:solidFill>
                <a:srgbClr val="333333"/>
              </a:solidFill>
              <a:latin typeface="Helvetica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963" y="2556162"/>
            <a:ext cx="3010486" cy="4090735"/>
          </a:xfrm>
          <a:prstGeom prst="rect">
            <a:avLst/>
          </a:prstGeom>
          <a:ln w="88900" cap="sq" cmpd="thickThin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631" y="2556163"/>
            <a:ext cx="3204799" cy="4090735"/>
          </a:xfrm>
          <a:prstGeom prst="rect">
            <a:avLst/>
          </a:prstGeom>
          <a:ln w="889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5210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0">
              <a:schemeClr val="accent3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7780" y="3237032"/>
            <a:ext cx="2819149" cy="3370245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 rot="21095422">
            <a:off x="164681" y="648197"/>
            <a:ext cx="33376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Всегда приятно людям есть,</a:t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Когда вкусна еда.</a:t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А у хороших поваров</a:t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Еда вкусна всегда.</a:t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Они, наверное, обед</a:t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Творят, как колдуны,</a:t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И, кажется, секретов нет.</a:t>
            </a:r>
          </a:p>
        </p:txBody>
      </p:sp>
      <p:sp>
        <p:nvSpPr>
          <p:cNvPr id="4" name="Прямоугольник 3"/>
          <p:cNvSpPr/>
          <p:nvPr/>
        </p:nvSpPr>
        <p:spPr>
          <a:xfrm rot="11206595" flipV="1">
            <a:off x="871053" y="4118865"/>
            <a:ext cx="28343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А блюда все вкусны.</a:t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Жаркое, рыба, винегрет,</a:t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Окрошка, и борщи,</a:t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Салат, котлеты и омлет,</a:t>
            </a:r>
            <a:br>
              <a:rPr lang="ru-RU" altLang="ru-RU" sz="2000" dirty="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429" y="350052"/>
            <a:ext cx="2653522" cy="3497652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570" y="350052"/>
            <a:ext cx="2597975" cy="3497652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15" y="3237032"/>
            <a:ext cx="2786870" cy="3370245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050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4000">
              <a:schemeClr val="accent3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865" y="1469789"/>
            <a:ext cx="3504645" cy="4046987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048000" y="172084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. </a:t>
            </a:r>
            <a:endParaRPr lang="ru-RU" dirty="0">
              <a:solidFill>
                <a:srgbClr val="333333"/>
              </a:solidFill>
              <a:latin typeface="Helvetica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8365" y="206407"/>
            <a:ext cx="3066554" cy="3779848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05913" y="353962"/>
            <a:ext cx="234879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prstClr val="black"/>
                </a:solidFill>
                <a:latin typeface="Arial" panose="020B0604020202020204" pitchFamily="34" charset="0"/>
              </a:rPr>
              <a:t>И </a:t>
            </a:r>
            <a: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  <a:t>булочки, и щи.</a:t>
            </a:r>
            <a:b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  <a:t>Всегда все свежее у них,</a:t>
            </a:r>
            <a:b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  <a:t>Ну, как должно и быть,</a:t>
            </a:r>
            <a:b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  <a:t>Еда не может подгореть</a:t>
            </a:r>
            <a:b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  <a:t>И не должна остыть.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dirty="0" smtClean="0">
                <a:solidFill>
                  <a:prstClr val="black"/>
                </a:solidFill>
                <a:latin typeface="Arial" panose="020B0604020202020204" pitchFamily="34" charset="0"/>
              </a:rPr>
              <a:t>Вот </a:t>
            </a:r>
            <a: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  <a:t>потому к ним и спешат,</a:t>
            </a:r>
            <a:b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  <a:t>Обедать к ним идут.</a:t>
            </a:r>
            <a:b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  <a:t>И долго их благодарят</a:t>
            </a:r>
            <a:b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  <a:t>За этот вкусный труд.</a:t>
            </a:r>
            <a:br>
              <a:rPr lang="ru-RU" altLang="ru-RU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 i="1" dirty="0" smtClean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ru-RU" altLang="ru-RU" sz="1200" i="1" dirty="0">
                <a:solidFill>
                  <a:prstClr val="black"/>
                </a:solidFill>
                <a:latin typeface="Arial" panose="020B0604020202020204" pitchFamily="34" charset="0"/>
              </a:rPr>
              <a:t>Шалаева Г.П.)</a:t>
            </a: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3156155"/>
            <a:ext cx="2873963" cy="3452463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3612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5000">
              <a:schemeClr val="accent3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9700"/>
            <a:ext cx="322620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0000"/>
                </a:solidFill>
                <a:latin typeface="Times New Roman Cyr" panose="02020603050405020304" pitchFamily="18" charset="0"/>
              </a:rPr>
              <a:t>Сегодня спозаранку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Готовим запеканку!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000000"/>
                </a:solidFill>
                <a:latin typeface="Times New Roman Cyr" panose="02020603050405020304" pitchFamily="18" charset="0"/>
              </a:rPr>
              <a:t>Яйца с сахаром взобьем,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000000"/>
                </a:solidFill>
                <a:latin typeface="Times New Roman Cyr" panose="02020603050405020304" pitchFamily="18" charset="0"/>
              </a:rPr>
              <a:t>Творог с ними перетрем,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В смесь вмешаем манку,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Ваниль, изюм, </a:t>
            </a:r>
            <a:r>
              <a:rPr lang="ru-RU" sz="2400" dirty="0" err="1">
                <a:solidFill>
                  <a:srgbClr val="000000"/>
                </a:solidFill>
                <a:latin typeface="Times New Roman Cyr" panose="02020603050405020304" pitchFamily="18" charset="0"/>
              </a:rPr>
              <a:t>сметанку</a:t>
            </a:r>
            <a:r>
              <a:rPr lang="ru-RU" sz="2400" dirty="0">
                <a:solidFill>
                  <a:srgbClr val="000000"/>
                </a:solidFill>
                <a:latin typeface="Times New Roman Cyr" panose="02020603050405020304" pitchFamily="18" charset="0"/>
              </a:rPr>
              <a:t>...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000000"/>
                </a:solidFill>
                <a:latin typeface="Times New Roman Cyr" panose="02020603050405020304" pitchFamily="18" charset="0"/>
              </a:rPr>
              <a:t>Сода тесто разрыхлит,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Пусть немного постоит,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Выпекаем на листе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До румяной корочки...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683" y="189700"/>
            <a:ext cx="2986549" cy="3598605"/>
          </a:xfrm>
          <a:prstGeom prst="rect">
            <a:avLst/>
          </a:prstGeom>
          <a:ln w="88900" cap="sq" cmpd="thickThin">
            <a:solidFill>
              <a:schemeClr val="accent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552" y="248693"/>
            <a:ext cx="2879622" cy="3480618"/>
          </a:xfrm>
          <a:prstGeom prst="rect">
            <a:avLst/>
          </a:prstGeom>
          <a:ln w="88900" cap="sq" cmpd="thickThin">
            <a:solidFill>
              <a:schemeClr val="accent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528" y="3141408"/>
            <a:ext cx="3023420" cy="3419268"/>
          </a:xfrm>
          <a:prstGeom prst="rect">
            <a:avLst/>
          </a:prstGeom>
          <a:ln w="88900" cap="sq" cmpd="thickThin">
            <a:solidFill>
              <a:schemeClr val="bg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981" y="3008671"/>
            <a:ext cx="2851356" cy="3552004"/>
          </a:xfrm>
          <a:prstGeom prst="rect">
            <a:avLst/>
          </a:prstGeom>
          <a:ln w="88900" cap="sq" cmpd="thickThin">
            <a:solidFill>
              <a:schemeClr val="bg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255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2000">
              <a:schemeClr val="accent3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3395" y="591398"/>
            <a:ext cx="566338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/>
            <a:r>
              <a:rPr lang="ru-RU" sz="2400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А </a:t>
            </a: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я —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О прозе.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О еде.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О пище.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Ведь, если где-то существует Бог,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Его я вижу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у плиты великой, -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Распаренного,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с черпаком в руке.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С загадочною,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доброю улыбкой.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И — непременно – 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333333"/>
                </a:solidFill>
                <a:latin typeface="Helvetica" panose="020B0604020202020204" pitchFamily="34" charset="0"/>
              </a:rPr>
              <a:t>В белом колпаке. </a:t>
            </a:r>
          </a:p>
          <a:p>
            <a:pPr lvl="0"/>
            <a:endParaRPr lang="ru-RU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/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</a:rPr>
              <a:t>Роберт Рождественский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Picture 2" descr="https://pandia.ru/text/82/616/images/img1_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329" y="620999"/>
            <a:ext cx="5242828" cy="5572175"/>
          </a:xfrm>
          <a:prstGeom prst="rect">
            <a:avLst/>
          </a:prstGeom>
          <a:noFill/>
          <a:effectLst>
            <a:softEdge rad="571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96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1634</TotalTime>
  <Words>41</Words>
  <Application>Microsoft Office PowerPoint</Application>
  <PresentationFormat>Широкоэкранный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Helvetica</vt:lpstr>
      <vt:lpstr>Times New Roman Cyr</vt:lpstr>
      <vt:lpstr>Wingdings 3</vt:lpstr>
      <vt:lpstr>Сектор</vt:lpstr>
      <vt:lpstr>  Коллектив столовой  МАОУ СОШ №146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блюд двухнедельного меню</dc:title>
  <dc:creator>Admin</dc:creator>
  <cp:lastModifiedBy>Admin</cp:lastModifiedBy>
  <cp:revision>83</cp:revision>
  <dcterms:created xsi:type="dcterms:W3CDTF">2019-10-01T13:22:44Z</dcterms:created>
  <dcterms:modified xsi:type="dcterms:W3CDTF">2019-11-16T08:58:16Z</dcterms:modified>
</cp:coreProperties>
</file>