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6" r:id="rId2"/>
    <p:sldId id="284" r:id="rId3"/>
    <p:sldId id="283" r:id="rId4"/>
    <p:sldId id="286" r:id="rId5"/>
    <p:sldId id="281" r:id="rId6"/>
    <p:sldId id="287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BB82"/>
    <a:srgbClr val="C2D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46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6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7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35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28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49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49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05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10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3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3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95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1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8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02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2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496228F-E045-43A2-AAB6-1659C6A7326F}" type="datetimeFigureOut">
              <a:rPr lang="ru-RU" smtClean="0"/>
              <a:t>16.11.2019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1D7467-41A2-4175-85E9-E622F6B82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25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000">
              <a:schemeClr val="accent3">
                <a:lumMod val="60000"/>
                <a:lumOff val="4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9106" y="575187"/>
            <a:ext cx="10278894" cy="5619136"/>
          </a:xfrm>
        </p:spPr>
        <p:txBody>
          <a:bodyPr>
            <a:noAutofit/>
          </a:bodyPr>
          <a:lstStyle/>
          <a:p>
            <a:r>
              <a:rPr lang="ru-RU" sz="9600" b="1" i="1" dirty="0" smtClean="0"/>
              <a:t/>
            </a:r>
            <a:br>
              <a:rPr lang="ru-RU" sz="9600" b="1" i="1" dirty="0" smtClean="0"/>
            </a:br>
            <a:r>
              <a:rPr lang="ru-RU" sz="9600" b="1" i="1" dirty="0"/>
              <a:t/>
            </a:r>
            <a:br>
              <a:rPr lang="ru-RU" sz="9600" b="1" i="1" dirty="0"/>
            </a:br>
            <a:r>
              <a:rPr lang="ru-RU" sz="96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Коллектив столовой </a:t>
            </a:r>
            <a:br>
              <a:rPr lang="ru-RU" sz="96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9600" b="1" i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МАОУ СОШ №146</a:t>
            </a:r>
            <a:endParaRPr lang="ru-RU" sz="9600" b="1" i="1" cap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st.depositphotos.com/1492539/4309/v/450/depositphotos_43099735-Vector-cartoon-character-ch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382" y="1849582"/>
            <a:ext cx="3536299" cy="46464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1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46" y="2375440"/>
            <a:ext cx="2575579" cy="2983119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228324"/>
            <a:ext cx="2637308" cy="3000034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132" y="3074422"/>
            <a:ext cx="2582252" cy="297370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63246" y="228324"/>
            <a:ext cx="2815601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Земля еще и потому щедра,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Что в мире существуют повара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!…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Благословенны их простые судьбы,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А руки, будто помыслы чисты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.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 </a:t>
            </a:r>
            <a:endParaRPr lang="ru-RU" sz="2400" dirty="0" smtClean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/>
            <a:endParaRPr lang="ru-RU" sz="2400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Профессия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у них добра по сути: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Злой человек не встанет у плиты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endParaRPr lang="ru-RU" sz="12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(Роберт Рождественский)</a:t>
            </a:r>
            <a:endParaRPr lang="ru-RU" sz="1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004" y="228324"/>
            <a:ext cx="2783869" cy="293051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393" y="3074422"/>
            <a:ext cx="2370798" cy="304144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861798" y="3325092"/>
            <a:ext cx="216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Галина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Фроловна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2618" y="5590309"/>
            <a:ext cx="15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Зафира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err="1" smtClean="0">
                <a:solidFill>
                  <a:srgbClr val="C00000"/>
                </a:solidFill>
              </a:rPr>
              <a:t>Харисовна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29921" y="6115867"/>
            <a:ext cx="3020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Наталья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Владимировна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4252" y="6048127"/>
            <a:ext cx="241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Ирина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Сергеевна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0504236" y="1115522"/>
            <a:ext cx="16877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C00000"/>
                </a:solidFill>
              </a:rPr>
              <a:t>Надежда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Васильевна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1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077" y="229822"/>
            <a:ext cx="3389637" cy="3656378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1" y="976745"/>
            <a:ext cx="338103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А повар 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 ….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Средь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больших кастрюль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стоит, как маршал,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и говорит решительно: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«Пора!… »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Он все сказал вам.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Он не ждет награды</a:t>
            </a:r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…</a:t>
            </a: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ru-RU" sz="1200" dirty="0" smtClean="0">
                <a:solidFill>
                  <a:prstClr val="black"/>
                </a:solidFill>
              </a:rPr>
              <a:t>(</a:t>
            </a:r>
            <a:r>
              <a:rPr lang="ru-RU" sz="1200" dirty="0">
                <a:solidFill>
                  <a:prstClr val="black"/>
                </a:solidFill>
              </a:rPr>
              <a:t>Роберт Рождественский)</a:t>
            </a:r>
          </a:p>
          <a:p>
            <a:pPr lvl="0"/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963" y="2556162"/>
            <a:ext cx="3010486" cy="4090735"/>
          </a:xfrm>
          <a:prstGeom prst="rect">
            <a:avLst/>
          </a:prstGeom>
          <a:ln w="88900" cap="sq" cmpd="thickThin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31" y="2556163"/>
            <a:ext cx="3204799" cy="409073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21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780" y="3237032"/>
            <a:ext cx="2819149" cy="337024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 rot="21095422">
            <a:off x="164681" y="648197"/>
            <a:ext cx="33376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Всегда приятно людям есть,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Когда вкусна еда.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А у хороших поваров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Еда вкусна всегда.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Они, наверное, обед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Творят, как колдуны,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И, кажется, секретов нет.</a:t>
            </a:r>
          </a:p>
        </p:txBody>
      </p:sp>
      <p:sp>
        <p:nvSpPr>
          <p:cNvPr id="4" name="Прямоугольник 3"/>
          <p:cNvSpPr/>
          <p:nvPr/>
        </p:nvSpPr>
        <p:spPr>
          <a:xfrm rot="11206595" flipV="1">
            <a:off x="871053" y="4118865"/>
            <a:ext cx="283432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А блюда все вкусны.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Жаркое, рыба, винегрет,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Окрошка, и борщи,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  <a:t>Салат, котлеты и омлет,</a:t>
            </a:r>
            <a:br>
              <a:rPr lang="ru-RU" altLang="ru-RU" sz="2000" dirty="0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29" y="350052"/>
            <a:ext cx="2653522" cy="34976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70" y="350052"/>
            <a:ext cx="2597975" cy="349765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015" y="3237032"/>
            <a:ext cx="2786870" cy="337024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4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865" y="1469789"/>
            <a:ext cx="3504645" cy="40469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48000" y="172084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. </a:t>
            </a:r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65" y="206407"/>
            <a:ext cx="3066554" cy="377984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5913" y="353962"/>
            <a:ext cx="23487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И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булочки, и щи.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Всегда все свежее у них,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Ну, как должно и быть,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Еда не может подгореть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И не должна остыть.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Вот </a:t>
            </a: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потому к ним и спешат,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Обедать к ним идут.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И долго их благодарят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  <a:t>За этот вкусный труд.</a:t>
            </a:r>
            <a:br>
              <a:rPr lang="ru-RU" altLang="ru-RU" dirty="0">
                <a:solidFill>
                  <a:prstClr val="black"/>
                </a:solidFill>
                <a:latin typeface="Arial" panose="020B0604020202020204" pitchFamily="34" charset="0"/>
              </a:rPr>
            </a:br>
            <a:r>
              <a:rPr lang="ru-RU" altLang="ru-RU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ru-RU" altLang="ru-RU" sz="1200" i="1" dirty="0">
                <a:solidFill>
                  <a:prstClr val="black"/>
                </a:solidFill>
                <a:latin typeface="Arial" panose="020B0604020202020204" pitchFamily="34" charset="0"/>
              </a:rPr>
              <a:t>Шалаева Г.П.)</a:t>
            </a:r>
            <a:r>
              <a:rPr lang="ru-RU" altLang="ru-RU" sz="1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3156155"/>
            <a:ext cx="2873963" cy="345246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61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5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9700"/>
            <a:ext cx="322620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Сегодня спозаранку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Готовим запеканку!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Яйца с сахаром взобьем,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Творог с ними перетрем,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В смесь вмешаем манку,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Ваниль, изюм, </a:t>
            </a:r>
            <a:r>
              <a:rPr lang="ru-RU" sz="2400" dirty="0" err="1">
                <a:solidFill>
                  <a:srgbClr val="000000"/>
                </a:solidFill>
                <a:latin typeface="Times New Roman Cyr" panose="02020603050405020304" pitchFamily="18" charset="0"/>
              </a:rPr>
              <a:t>сметанку</a:t>
            </a: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...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Сода тесто разрыхлит,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Пусть немного постоит,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Выпекаем на листе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До румяной корочки...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3" y="189700"/>
            <a:ext cx="2986549" cy="3598605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2" y="248693"/>
            <a:ext cx="2879622" cy="3480618"/>
          </a:xfrm>
          <a:prstGeom prst="rect">
            <a:avLst/>
          </a:prstGeom>
          <a:ln w="88900" cap="sq" cmpd="thickThin">
            <a:solidFill>
              <a:schemeClr val="accent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28" y="3141408"/>
            <a:ext cx="3023420" cy="341926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81" y="3008671"/>
            <a:ext cx="2851356" cy="355200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25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2000">
              <a:schemeClr val="accent3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3395" y="591398"/>
            <a:ext cx="56633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rgbClr val="333333"/>
                </a:solidFill>
                <a:latin typeface="Helvetica" panose="020B0604020202020204" pitchFamily="34" charset="0"/>
              </a:rPr>
              <a:t>А </a:t>
            </a: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я —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О прозе.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О еде.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О пище.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Ведь, если где-то существует Бог,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Его я вижу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у плиты великой, -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Распаренного,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с черпаком в руке.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С загадочною,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доброю улыбкой.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И — непременно – </a:t>
            </a:r>
            <a:r>
              <a:rPr lang="ru-RU" sz="2400" dirty="0">
                <a:solidFill>
                  <a:prstClr val="black"/>
                </a:solidFill>
              </a:rPr>
              <a:t/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srgbClr val="333333"/>
                </a:solidFill>
                <a:latin typeface="Helvetica" panose="020B0604020202020204" pitchFamily="34" charset="0"/>
              </a:rPr>
              <a:t>В белом колпаке. </a:t>
            </a:r>
          </a:p>
          <a:p>
            <a:pPr lvl="0"/>
            <a:endParaRPr lang="ru-RU" dirty="0">
              <a:solidFill>
                <a:srgbClr val="333333"/>
              </a:solidFill>
              <a:latin typeface="Helvetica" panose="020B0604020202020204" pitchFamily="34" charset="0"/>
            </a:endParaRPr>
          </a:p>
          <a:p>
            <a:pPr lvl="0"/>
            <a:r>
              <a:rPr lang="ru-RU" dirty="0">
                <a:solidFill>
                  <a:srgbClr val="333333"/>
                </a:solidFill>
                <a:latin typeface="Helvetica" panose="020B0604020202020204" pitchFamily="34" charset="0"/>
              </a:rPr>
              <a:t>Роберт Рождественский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https://pandia.ru/text/82/616/images/img1_1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29" y="620999"/>
            <a:ext cx="5242828" cy="5572175"/>
          </a:xfrm>
          <a:prstGeom prst="rect">
            <a:avLst/>
          </a:prstGeom>
          <a:noFill/>
          <a:effectLst>
            <a:softEdge rad="571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96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1634</TotalTime>
  <Words>41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Helvetica</vt:lpstr>
      <vt:lpstr>Times New Roman Cyr</vt:lpstr>
      <vt:lpstr>Wingdings 3</vt:lpstr>
      <vt:lpstr>Сектор</vt:lpstr>
      <vt:lpstr>  Коллектив столовой  МАОУ СОШ №146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блюд двухнедельного меню</dc:title>
  <dc:creator>Admin</dc:creator>
  <cp:lastModifiedBy>Admin</cp:lastModifiedBy>
  <cp:revision>83</cp:revision>
  <dcterms:created xsi:type="dcterms:W3CDTF">2019-10-01T13:22:44Z</dcterms:created>
  <dcterms:modified xsi:type="dcterms:W3CDTF">2019-11-16T08:58:16Z</dcterms:modified>
</cp:coreProperties>
</file>