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67" r:id="rId5"/>
    <p:sldId id="264" r:id="rId6"/>
    <p:sldId id="266" r:id="rId7"/>
    <p:sldId id="268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9-11-13T11:59:15.4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9-11-13T11:59:15.4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195433-B05A-4691-AF07-4CD64E06C351}" emma:medium="tactile" emma:mode="ink">
          <msink:context xmlns:msink="http://schemas.microsoft.com/ink/2010/main" type="writingRegion" rotatedBoundingBox="7434,6318 7449,6318 7449,6333 7434,6333"/>
        </emma:interpretation>
      </emma:emma>
    </inkml:annotationXML>
    <inkml:traceGroup>
      <inkml:annotationXML>
        <emma:emma xmlns:emma="http://www.w3.org/2003/04/emma" version="1.0">
          <emma:interpretation id="{A6F45E84-5AD4-4915-8D1F-1A558C19E2A8}" emma:medium="tactile" emma:mode="ink">
            <msink:context xmlns:msink="http://schemas.microsoft.com/ink/2010/main" type="paragraph" rotatedBoundingBox="7434,6318 7449,6318 7449,6333 7434,6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912436-338F-46B8-8010-066EA107FFA1}" emma:medium="tactile" emma:mode="ink">
              <msink:context xmlns:msink="http://schemas.microsoft.com/ink/2010/main" type="line" rotatedBoundingBox="7434,6318 7449,6318 7449,6333 7434,6333"/>
            </emma:interpretation>
          </emma:emma>
        </inkml:annotationXML>
        <inkml:traceGroup>
          <inkml:annotationXML>
            <emma:emma xmlns:emma="http://www.w3.org/2003/04/emma" version="1.0">
              <emma:interpretation id="{E8C2552F-69A8-40F4-8047-68C92FBDD70B}" emma:medium="tactile" emma:mode="ink">
                <msink:context xmlns:msink="http://schemas.microsoft.com/ink/2010/main" type="inkWord" rotatedBoundingBox="7434,6318 7449,6318 7449,6333 7434,633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28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4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6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85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39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63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2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6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7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2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1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0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4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0EEC74-0FBC-4852-96E3-B1C359EE574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5C1679-C985-4BFC-B34B-EE5DE782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9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ustomXml" Target="../ink/ink1.xml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8473" y="1177637"/>
            <a:ext cx="6373091" cy="336665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СТОЛОВАЯ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МАОУ СОШ №146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картинки для кухни-весёлые поварята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8" y="585354"/>
            <a:ext cx="42195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.depositphotos.com/1011935/1280/v/950/depositphotos_12805149-stock-illustration-kitche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65" y="523231"/>
            <a:ext cx="4322619" cy="5001489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0"/>
          <a:stretch/>
        </p:blipFill>
        <p:spPr>
          <a:xfrm>
            <a:off x="6692630" y="1342418"/>
            <a:ext cx="4390711" cy="4957864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4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.depositphotos.com/1011935/1280/v/950/depositphotos_12805145-stock-illustration-kitche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2676407" y="2274770"/>
              <a:ext cx="360" cy="36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527" y="2262890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0" b="7552"/>
          <a:stretch/>
        </p:blipFill>
        <p:spPr>
          <a:xfrm>
            <a:off x="722253" y="1162307"/>
            <a:ext cx="2879387" cy="3579779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t="9343" r="9634" b="7037"/>
          <a:stretch/>
        </p:blipFill>
        <p:spPr>
          <a:xfrm>
            <a:off x="4323893" y="2282995"/>
            <a:ext cx="2937754" cy="3482502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6" r="-549"/>
          <a:stretch/>
        </p:blipFill>
        <p:spPr>
          <a:xfrm>
            <a:off x="7925847" y="2952197"/>
            <a:ext cx="3280417" cy="344860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84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.depositphotos.com/1011935/1280/v/950/depositphotos_12805149-stock-illustration-kitche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800" t="32242" r="2733" b="20238"/>
          <a:stretch/>
        </p:blipFill>
        <p:spPr>
          <a:xfrm>
            <a:off x="5339294" y="428625"/>
            <a:ext cx="6519334" cy="5029202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62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11935/1280/v/950/depositphotos_12805145-stock-illustration-kitche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1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04" y="337224"/>
            <a:ext cx="3112851" cy="3437107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4" y="3054485"/>
            <a:ext cx="3095056" cy="3396817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44" y="337224"/>
            <a:ext cx="3121517" cy="3437107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04" y="3101260"/>
            <a:ext cx="3271457" cy="3396817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72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.depositphotos.com/1011935/1280/v/950/depositphotos_12805149-stock-illustration-kitche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58" y="1420239"/>
            <a:ext cx="4198582" cy="4435814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53" y="856034"/>
            <a:ext cx="4129129" cy="4396902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79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.depositphotos.com/1011935/1280/v/950/depositphotos_12805145-stock-illustration-kitche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82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3"/>
          <a:stretch/>
        </p:blipFill>
        <p:spPr>
          <a:xfrm>
            <a:off x="3590320" y="1298605"/>
            <a:ext cx="3236455" cy="454498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/>
              <p14:cNvContentPartPr/>
              <p14:nvPr/>
            </p14:nvContentPartPr>
            <p14:xfrm>
              <a:off x="2676407" y="2274770"/>
              <a:ext cx="360" cy="36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527" y="2262890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01" y="2274770"/>
            <a:ext cx="3891065" cy="3968885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0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.depositphotos.com/1011935/1280/v/950/depositphotos_12805149-stock-illustration-kitche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45">
            <a:off x="6867728" y="1926076"/>
            <a:ext cx="4572404" cy="418289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899">
            <a:off x="2024638" y="1405984"/>
            <a:ext cx="3920343" cy="4535982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05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301</TotalTime>
  <Words>1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Bookman Old Style</vt:lpstr>
      <vt:lpstr>Century Gothic</vt:lpstr>
      <vt:lpstr>Wingdings 3</vt:lpstr>
      <vt:lpstr>Сектор</vt:lpstr>
      <vt:lpstr>СТОЛОВАЯ  МАОУ СОШ №146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СТОЛОВАЯ  МАОУ СОШ №146</dc:title>
  <dc:creator>Admin</dc:creator>
  <cp:lastModifiedBy>Admin</cp:lastModifiedBy>
  <cp:revision>30</cp:revision>
  <dcterms:created xsi:type="dcterms:W3CDTF">2019-09-28T09:39:38Z</dcterms:created>
  <dcterms:modified xsi:type="dcterms:W3CDTF">2019-11-15T02:53:09Z</dcterms:modified>
</cp:coreProperties>
</file>