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B1571-24C4-4F2A-B593-3CD8708FEE2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F0BEC-CDBC-447F-B448-2A742C911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061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B1571-24C4-4F2A-B593-3CD8708FEE2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F0BEC-CDBC-447F-B448-2A742C911B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381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chemeClr val="tx1"/>
                </a:solidFill>
              </a:rPr>
              <a:t>Биогеохимические провинции. Йододефицит. Чем он грозит и как питание может помочь?</a:t>
            </a:r>
            <a:br>
              <a:rPr lang="ru-RU" sz="3200" b="1" smtClean="0">
                <a:solidFill>
                  <a:schemeClr val="tx1"/>
                </a:solidFill>
              </a:rPr>
            </a:br>
            <a:r>
              <a:rPr lang="ru-RU" sz="3200" b="1" smtClean="0">
                <a:solidFill>
                  <a:schemeClr val="tx1"/>
                </a:solidFill>
              </a:rPr>
              <a:t>Микронутриенты и их источники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62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Массовая профилактика</a:t>
            </a:r>
            <a:br>
              <a:rPr lang="ru-RU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297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Индивидуальная профилактика</a:t>
            </a:r>
            <a:br>
              <a:rPr lang="ru-RU" smtClean="0"/>
            </a:b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31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Содержание йода в продуктах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29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0137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/>
              <a:t>Дополнительные условия развития дефицита йода</a:t>
            </a:r>
            <a:endParaRPr lang="ru-RU" sz="32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127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942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103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Минеральные вещества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2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chemeClr val="bg1"/>
                </a:solidFill>
              </a:rPr>
              <a:t>Калий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839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92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08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9182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72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919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62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705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954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511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00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99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77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638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267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6040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https://pitanie.cgon.ru/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92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здоровое-питание.рф</a:t>
            </a:r>
            <a:endParaRPr lang="ru-RU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47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smtClean="0"/>
              <a:t>Спасибо за внимание!</a:t>
            </a:r>
            <a:br>
              <a:rPr lang="ru-RU" sz="4400" b="1" smtClean="0"/>
            </a:br>
            <a:r>
              <a:rPr lang="ru-RU" sz="4400" b="1" smtClean="0"/>
              <a:t>Будьте здоровы!</a:t>
            </a:r>
            <a:endParaRPr lang="ru-RU" sz="4400" b="1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06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Глобальный круговорот йода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67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670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04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36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032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887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Экран (4:3)</PresentationFormat>
  <Paragraphs>11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Биогеохимические провинции. Йододефицит. Чем он грозит и как питание может помочь? Микронутриенты и их источники</vt:lpstr>
      <vt:lpstr>Презентация PowerPoint</vt:lpstr>
      <vt:lpstr>Презентация PowerPoint</vt:lpstr>
      <vt:lpstr>Глобальный круговорот йода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Массовая профилактика </vt:lpstr>
      <vt:lpstr>Индивидуальная профилактика </vt:lpstr>
      <vt:lpstr>Содержание йода в продуктах</vt:lpstr>
      <vt:lpstr>Презентация PowerPoint</vt:lpstr>
      <vt:lpstr>Дополнительные условия развития дефицита йода</vt:lpstr>
      <vt:lpstr>Презентация PowerPoint</vt:lpstr>
      <vt:lpstr>Презентация PowerPoint</vt:lpstr>
      <vt:lpstr>Минеральные вещества</vt:lpstr>
      <vt:lpstr>Калий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https://pitanie.cgon.ru/</vt:lpstr>
      <vt:lpstr>здоровое-питание.рф</vt:lpstr>
      <vt:lpstr>Презентация PowerPoint</vt:lpstr>
      <vt:lpstr>Спасибо за внимание! Будьте здоровы!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Биогеохимические провинции. Йододефицит. Чем он грозит и как питание может помочь? Микронутриенты и их источники</dc:title>
  <dc:creator>Александр</dc:creator>
  <cp:lastModifiedBy>Александр</cp:lastModifiedBy>
  <cp:revision>1</cp:revision>
  <dcterms:created xsi:type="dcterms:W3CDTF">2020-10-27T11:02:18Z</dcterms:created>
  <dcterms:modified xsi:type="dcterms:W3CDTF">2020-10-27T11:02:19Z</dcterms:modified>
</cp:coreProperties>
</file>